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7" r:id="rId3"/>
    <p:sldId id="266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-161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07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3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63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49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49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90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66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787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19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3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88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388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3-10-09 at 12.24.5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16" y="319531"/>
            <a:ext cx="8463418" cy="5289636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-260353" y="1587429"/>
            <a:ext cx="3166893" cy="4576076"/>
            <a:chOff x="2494315" y="3412164"/>
            <a:chExt cx="1918924" cy="3070280"/>
          </a:xfrm>
        </p:grpSpPr>
        <p:pic>
          <p:nvPicPr>
            <p:cNvPr id="5" name="Picture 4" descr="blog-widget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4315" y="3412164"/>
              <a:ext cx="1918924" cy="3070280"/>
            </a:xfrm>
            <a:prstGeom prst="rect">
              <a:avLst/>
            </a:prstGeom>
          </p:spPr>
        </p:pic>
        <p:pic>
          <p:nvPicPr>
            <p:cNvPr id="2" name="Picture 1" descr="device-2013-07-23-091647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2507" y="3732855"/>
              <a:ext cx="1224344" cy="2040573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2751763" y="5814228"/>
            <a:ext cx="1601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Drop off zone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1038732" y="6256826"/>
            <a:ext cx="2568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Player and target icons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3841907" y="6256826"/>
            <a:ext cx="2023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Radioactive cloud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4731695" y="5814228"/>
            <a:ext cx="17274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Task allocation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983944" y="6248982"/>
            <a:ext cx="2059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Messaging widget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6654110" y="5924127"/>
            <a:ext cx="22892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Player status widget</a:t>
            </a:r>
            <a:endParaRPr lang="en-US" sz="2000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3380954" y="2363869"/>
            <a:ext cx="355904" cy="35602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512545" y="4159250"/>
            <a:ext cx="0" cy="216498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4512545" y="3111500"/>
            <a:ext cx="967317" cy="27465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2613444" y="3556000"/>
            <a:ext cx="561556" cy="27651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6655816" y="4926856"/>
            <a:ext cx="0" cy="13942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899980" y="2894007"/>
            <a:ext cx="0" cy="3103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9839" y="5798676"/>
            <a:ext cx="2729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Mobile Responder App</a:t>
            </a:r>
            <a:endParaRPr lang="en-US" sz="20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7106224" y="5596956"/>
            <a:ext cx="1808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HQ Dashboard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36529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3-10-09 at 12.24.5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16" y="319531"/>
            <a:ext cx="8463418" cy="528963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751763" y="5814228"/>
            <a:ext cx="1601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Drop off zone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1038732" y="6256826"/>
            <a:ext cx="2568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Player and target icons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3841907" y="6256826"/>
            <a:ext cx="2023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Radioactive cloud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4731695" y="5814228"/>
            <a:ext cx="17274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Task allocation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983944" y="6248982"/>
            <a:ext cx="2059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Messaging widget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6654110" y="5924127"/>
            <a:ext cx="22892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Player status widget</a:t>
            </a:r>
            <a:endParaRPr lang="en-US" sz="2000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3380954" y="2363869"/>
            <a:ext cx="355904" cy="35602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512545" y="4159250"/>
            <a:ext cx="0" cy="216498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4512545" y="3111500"/>
            <a:ext cx="967317" cy="27465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2613444" y="3556000"/>
            <a:ext cx="561556" cy="27651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6655816" y="4926856"/>
            <a:ext cx="0" cy="13942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899980" y="2894007"/>
            <a:ext cx="0" cy="3103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1316" y="5621500"/>
            <a:ext cx="1808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HQ Dashboard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19742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008756" y="1573977"/>
            <a:ext cx="7449369" cy="4576076"/>
            <a:chOff x="1008756" y="1573977"/>
            <a:chExt cx="7449369" cy="4576076"/>
          </a:xfrm>
        </p:grpSpPr>
        <p:grpSp>
          <p:nvGrpSpPr>
            <p:cNvPr id="4" name="Group 3"/>
            <p:cNvGrpSpPr/>
            <p:nvPr/>
          </p:nvGrpSpPr>
          <p:grpSpPr>
            <a:xfrm>
              <a:off x="2835998" y="1573977"/>
              <a:ext cx="3166893" cy="4576076"/>
              <a:chOff x="2494315" y="3412164"/>
              <a:chExt cx="1918924" cy="3070280"/>
            </a:xfrm>
            <a:effectLst/>
          </p:grpSpPr>
          <p:pic>
            <p:nvPicPr>
              <p:cNvPr id="5" name="Picture 4" descr="blog-widget_2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94315" y="3412164"/>
                <a:ext cx="1918924" cy="3070280"/>
              </a:xfrm>
              <a:prstGeom prst="rect">
                <a:avLst/>
              </a:prstGeom>
            </p:spPr>
          </p:pic>
          <p:pic>
            <p:nvPicPr>
              <p:cNvPr id="6" name="Picture 5" descr="device-2013-07-23-091647.pn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42507" y="3732855"/>
                <a:ext cx="1224344" cy="2040573"/>
              </a:xfrm>
              <a:prstGeom prst="rect">
                <a:avLst/>
              </a:prstGeom>
            </p:spPr>
          </p:pic>
        </p:grpSp>
        <p:sp>
          <p:nvSpPr>
            <p:cNvPr id="7" name="TextBox 6"/>
            <p:cNvSpPr txBox="1"/>
            <p:nvPr/>
          </p:nvSpPr>
          <p:spPr>
            <a:xfrm>
              <a:off x="3103373" y="5763395"/>
              <a:ext cx="2729003" cy="33855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/>
                <a:t>Mobile Responder </a:t>
              </a:r>
              <a:r>
                <a:rPr lang="en-US" sz="1600" b="1" dirty="0" smtClean="0"/>
                <a:t>Tool</a:t>
              </a:r>
              <a:endParaRPr lang="en-US" sz="1600" b="1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463159" y="3069596"/>
              <a:ext cx="1287532" cy="338554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Health status</a:t>
              </a:r>
              <a:endParaRPr lang="en-US" sz="1600" dirty="0"/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 flipV="1">
              <a:off x="5187490" y="2656359"/>
              <a:ext cx="1162094" cy="600436"/>
            </a:xfrm>
            <a:prstGeom prst="straightConnector1">
              <a:avLst/>
            </a:prstGeom>
            <a:ln>
              <a:solidFill>
                <a:srgbClr val="7F7F7F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V="1">
              <a:off x="2479932" y="2894007"/>
              <a:ext cx="1115004" cy="341040"/>
            </a:xfrm>
            <a:prstGeom prst="straightConnector1">
              <a:avLst/>
            </a:prstGeom>
            <a:ln>
              <a:solidFill>
                <a:srgbClr val="7F7F7F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008756" y="3256795"/>
              <a:ext cx="1410963" cy="584776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Local radiation</a:t>
              </a:r>
            </a:p>
            <a:p>
              <a:r>
                <a:rPr lang="en-US" sz="1600" dirty="0" smtClean="0"/>
                <a:t>level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008757" y="1948472"/>
              <a:ext cx="1135726" cy="83099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Tab for messages from HQ</a:t>
              </a:r>
              <a:endParaRPr lang="en-US" sz="1600" dirty="0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 flipV="1">
              <a:off x="2144482" y="2360386"/>
              <a:ext cx="2012698" cy="95853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flipH="1">
              <a:off x="5295314" y="2360386"/>
              <a:ext cx="1441774" cy="0"/>
            </a:xfrm>
            <a:prstGeom prst="straightConnector1">
              <a:avLst/>
            </a:prstGeom>
            <a:ln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6891107" y="1852554"/>
              <a:ext cx="1410097" cy="83099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Tab for</a:t>
              </a:r>
            </a:p>
            <a:p>
              <a:r>
                <a:rPr lang="en-US" sz="1600" dirty="0" smtClean="0"/>
                <a:t>Instructions from agent</a:t>
              </a:r>
              <a:endParaRPr lang="en-US" sz="16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109858" y="4420162"/>
              <a:ext cx="2348267" cy="830997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Map of all targets,</a:t>
              </a:r>
            </a:p>
            <a:p>
              <a:r>
                <a:rPr lang="en-US" sz="1600" dirty="0" smtClean="0"/>
                <a:t>Drop-off zones, and other players</a:t>
              </a:r>
              <a:endParaRPr lang="en-US" sz="1600" dirty="0"/>
            </a:p>
          </p:txBody>
        </p:sp>
        <p:cxnSp>
          <p:nvCxnSpPr>
            <p:cNvPr id="28" name="Straight Arrow Connector 27"/>
            <p:cNvCxnSpPr/>
            <p:nvPr/>
          </p:nvCxnSpPr>
          <p:spPr>
            <a:xfrm flipH="1" flipV="1">
              <a:off x="4923684" y="4420162"/>
              <a:ext cx="1162094" cy="44439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79451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8479</TotalTime>
  <Words>70</Words>
  <Application>Microsoft Macintosh PowerPoint</Application>
  <PresentationFormat>On-screen Show (4:3)</PresentationFormat>
  <Paragraphs>24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>uon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wenchao jiang</dc:creator>
  <cp:lastModifiedBy>Sarvapali Ramchurn</cp:lastModifiedBy>
  <cp:revision>37</cp:revision>
  <dcterms:created xsi:type="dcterms:W3CDTF">2013-07-22T15:51:32Z</dcterms:created>
  <dcterms:modified xsi:type="dcterms:W3CDTF">2014-09-08T21:32:59Z</dcterms:modified>
</cp:coreProperties>
</file>

<file path=docProps/thumbnail.jpeg>
</file>